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9" r:id="rId6"/>
    <p:sldId id="258" r:id="rId7"/>
    <p:sldId id="257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C20"/>
    <a:srgbClr val="EEC130"/>
    <a:srgbClr val="48789A"/>
    <a:srgbClr val="00234A"/>
    <a:srgbClr val="F2F2F2"/>
    <a:srgbClr val="014067"/>
    <a:srgbClr val="3F3F3F"/>
    <a:srgbClr val="014E7D"/>
    <a:srgbClr val="013657"/>
    <a:srgbClr val="014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3F7606-7854-F34E-8E2B-6241AC1F8AED}" v="27" dt="2023-12-08T13:24:41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408" autoAdjust="0"/>
  </p:normalViewPr>
  <p:slideViewPr>
    <p:cSldViewPr snapToGrid="0" showGuides="1">
      <p:cViewPr varScale="1">
        <p:scale>
          <a:sx n="105" d="100"/>
          <a:sy n="105" d="100"/>
        </p:scale>
        <p:origin x="216" y="688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87" d="100"/>
          <a:sy n="87" d="100"/>
        </p:scale>
        <p:origin x="296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. T." userId="7034da80039a9219" providerId="LiveId" clId="{4B3F7606-7854-F34E-8E2B-6241AC1F8AED}"/>
    <pc:docChg chg="undo custSel addSld modSld sldOrd">
      <pc:chgData name="G. T." userId="7034da80039a9219" providerId="LiveId" clId="{4B3F7606-7854-F34E-8E2B-6241AC1F8AED}" dt="2023-12-08T13:24:44.195" v="2313" actId="1076"/>
      <pc:docMkLst>
        <pc:docMk/>
      </pc:docMkLst>
      <pc:sldChg chg="modSp mod">
        <pc:chgData name="G. T." userId="7034da80039a9219" providerId="LiveId" clId="{4B3F7606-7854-F34E-8E2B-6241AC1F8AED}" dt="2023-12-08T12:41:28.007" v="22" actId="14100"/>
        <pc:sldMkLst>
          <pc:docMk/>
          <pc:sldMk cId="3980699782" sldId="256"/>
        </pc:sldMkLst>
        <pc:spChg chg="mod">
          <ac:chgData name="G. T." userId="7034da80039a9219" providerId="LiveId" clId="{4B3F7606-7854-F34E-8E2B-6241AC1F8AED}" dt="2023-12-08T12:41:28.007" v="22" actId="14100"/>
          <ac:spMkLst>
            <pc:docMk/>
            <pc:sldMk cId="3980699782" sldId="256"/>
            <ac:spMk id="3" creationId="{5C9205DF-8F5E-49F7-B00E-6F58293F5130}"/>
          </ac:spMkLst>
        </pc:spChg>
      </pc:sldChg>
      <pc:sldChg chg="addSp delSp modSp mod">
        <pc:chgData name="G. T." userId="7034da80039a9219" providerId="LiveId" clId="{4B3F7606-7854-F34E-8E2B-6241AC1F8AED}" dt="2023-12-08T13:19:34.327" v="1956" actId="1076"/>
        <pc:sldMkLst>
          <pc:docMk/>
          <pc:sldMk cId="794309912" sldId="257"/>
        </pc:sldMkLst>
        <pc:spChg chg="add mod">
          <ac:chgData name="G. T." userId="7034da80039a9219" providerId="LiveId" clId="{4B3F7606-7854-F34E-8E2B-6241AC1F8AED}" dt="2023-12-08T12:47:57.398" v="91" actId="478"/>
          <ac:spMkLst>
            <pc:docMk/>
            <pc:sldMk cId="794309912" sldId="257"/>
            <ac:spMk id="3" creationId="{E0F9BC28-BF96-AD8B-FC46-96115A3BAE29}"/>
          </ac:spMkLst>
        </pc:spChg>
        <pc:spChg chg="add del mod">
          <ac:chgData name="G. T." userId="7034da80039a9219" providerId="LiveId" clId="{4B3F7606-7854-F34E-8E2B-6241AC1F8AED}" dt="2023-12-08T12:48:26.454" v="93" actId="478"/>
          <ac:spMkLst>
            <pc:docMk/>
            <pc:sldMk cId="794309912" sldId="257"/>
            <ac:spMk id="4" creationId="{F8BA4304-E9FA-9C7A-1DBF-551703BA11CE}"/>
          </ac:spMkLst>
        </pc:spChg>
        <pc:spChg chg="add mod">
          <ac:chgData name="G. T." userId="7034da80039a9219" providerId="LiveId" clId="{4B3F7606-7854-F34E-8E2B-6241AC1F8AED}" dt="2023-12-08T12:48:19.258" v="92"/>
          <ac:spMkLst>
            <pc:docMk/>
            <pc:sldMk cId="794309912" sldId="257"/>
            <ac:spMk id="5" creationId="{AEF0B0FD-E105-1362-F259-DDA837171A8C}"/>
          </ac:spMkLst>
        </pc:spChg>
        <pc:spChg chg="add mod">
          <ac:chgData name="G. T." userId="7034da80039a9219" providerId="LiveId" clId="{4B3F7606-7854-F34E-8E2B-6241AC1F8AED}" dt="2023-12-08T12:48:19.258" v="92"/>
          <ac:spMkLst>
            <pc:docMk/>
            <pc:sldMk cId="794309912" sldId="257"/>
            <ac:spMk id="6" creationId="{F84A77D4-26D0-58F2-7485-15E49985A546}"/>
          </ac:spMkLst>
        </pc:spChg>
        <pc:spChg chg="add del">
          <ac:chgData name="G. T." userId="7034da80039a9219" providerId="LiveId" clId="{4B3F7606-7854-F34E-8E2B-6241AC1F8AED}" dt="2023-12-08T13:19:31.521" v="1955" actId="478"/>
          <ac:spMkLst>
            <pc:docMk/>
            <pc:sldMk cId="794309912" sldId="257"/>
            <ac:spMk id="9" creationId="{8AF05907-C421-B0F4-5146-B0CC1248441B}"/>
          </ac:spMkLst>
        </pc:spChg>
        <pc:spChg chg="del mod">
          <ac:chgData name="G. T." userId="7034da80039a9219" providerId="LiveId" clId="{4B3F7606-7854-F34E-8E2B-6241AC1F8AED}" dt="2023-12-08T12:47:57.398" v="91" actId="478"/>
          <ac:spMkLst>
            <pc:docMk/>
            <pc:sldMk cId="794309912" sldId="257"/>
            <ac:spMk id="14" creationId="{8597BD0C-E608-46A8-9C99-69778D8EC0A6}"/>
          </ac:spMkLst>
        </pc:spChg>
        <pc:spChg chg="del mod">
          <ac:chgData name="G. T." userId="7034da80039a9219" providerId="LiveId" clId="{4B3F7606-7854-F34E-8E2B-6241AC1F8AED}" dt="2023-12-08T12:52:31.544" v="306" actId="478"/>
          <ac:spMkLst>
            <pc:docMk/>
            <pc:sldMk cId="794309912" sldId="257"/>
            <ac:spMk id="15" creationId="{935FF128-60D1-4ED4-963F-E97328A2FDEE}"/>
          </ac:spMkLst>
        </pc:spChg>
        <pc:spChg chg="del mod">
          <ac:chgData name="G. T." userId="7034da80039a9219" providerId="LiveId" clId="{4B3F7606-7854-F34E-8E2B-6241AC1F8AED}" dt="2023-12-08T12:49:00.097" v="98" actId="478"/>
          <ac:spMkLst>
            <pc:docMk/>
            <pc:sldMk cId="794309912" sldId="257"/>
            <ac:spMk id="17" creationId="{261FCE84-B769-4DA2-9290-2D6278FC0791}"/>
          </ac:spMkLst>
        </pc:spChg>
        <pc:picChg chg="add mod">
          <ac:chgData name="G. T." userId="7034da80039a9219" providerId="LiveId" clId="{4B3F7606-7854-F34E-8E2B-6241AC1F8AED}" dt="2023-12-08T12:49:06.271" v="101" actId="1076"/>
          <ac:picMkLst>
            <pc:docMk/>
            <pc:sldMk cId="794309912" sldId="257"/>
            <ac:picMk id="7" creationId="{D5E11C3A-43DD-0EC5-460C-FBD34243EB5D}"/>
          </ac:picMkLst>
        </pc:picChg>
        <pc:picChg chg="add mod modCrop">
          <ac:chgData name="G. T." userId="7034da80039a9219" providerId="LiveId" clId="{4B3F7606-7854-F34E-8E2B-6241AC1F8AED}" dt="2023-12-08T13:19:34.327" v="1956" actId="1076"/>
          <ac:picMkLst>
            <pc:docMk/>
            <pc:sldMk cId="794309912" sldId="257"/>
            <ac:picMk id="8" creationId="{FEF3781E-C42D-3C89-2DD4-69E7E08A66C7}"/>
          </ac:picMkLst>
        </pc:picChg>
        <pc:picChg chg="del">
          <ac:chgData name="G. T." userId="7034da80039a9219" providerId="LiveId" clId="{4B3F7606-7854-F34E-8E2B-6241AC1F8AED}" dt="2023-12-08T12:49:04.519" v="100" actId="478"/>
          <ac:picMkLst>
            <pc:docMk/>
            <pc:sldMk cId="794309912" sldId="257"/>
            <ac:picMk id="11" creationId="{A45C977F-EACA-4DA2-B718-B5FF1D453890}"/>
          </ac:picMkLst>
        </pc:picChg>
      </pc:sldChg>
      <pc:sldChg chg="addSp delSp modSp mod ord">
        <pc:chgData name="G. T." userId="7034da80039a9219" providerId="LiveId" clId="{4B3F7606-7854-F34E-8E2B-6241AC1F8AED}" dt="2023-12-08T12:51:46.087" v="303" actId="20578"/>
        <pc:sldMkLst>
          <pc:docMk/>
          <pc:sldMk cId="3948735597" sldId="258"/>
        </pc:sldMkLst>
        <pc:spChg chg="del">
          <ac:chgData name="G. T." userId="7034da80039a9219" providerId="LiveId" clId="{4B3F7606-7854-F34E-8E2B-6241AC1F8AED}" dt="2023-12-08T12:48:32.463" v="94" actId="478"/>
          <ac:spMkLst>
            <pc:docMk/>
            <pc:sldMk cId="3948735597" sldId="258"/>
            <ac:spMk id="5" creationId="{AFC2F5BC-61C7-4D11-8C71-652829798B8F}"/>
          </ac:spMkLst>
        </pc:spChg>
        <pc:spChg chg="del">
          <ac:chgData name="G. T." userId="7034da80039a9219" providerId="LiveId" clId="{4B3F7606-7854-F34E-8E2B-6241AC1F8AED}" dt="2023-12-08T12:48:53.749" v="96" actId="478"/>
          <ac:spMkLst>
            <pc:docMk/>
            <pc:sldMk cId="3948735597" sldId="258"/>
            <ac:spMk id="9" creationId="{2B2E35C9-E46B-40E3-B931-883989BB1168}"/>
          </ac:spMkLst>
        </pc:spChg>
        <pc:spChg chg="add del mod">
          <ac:chgData name="G. T." userId="7034da80039a9219" providerId="LiveId" clId="{4B3F7606-7854-F34E-8E2B-6241AC1F8AED}" dt="2023-12-08T12:49:09.575" v="102"/>
          <ac:spMkLst>
            <pc:docMk/>
            <pc:sldMk cId="3948735597" sldId="258"/>
            <ac:spMk id="10" creationId="{D133E27F-7C2D-FF45-6E91-C4C6492C0BC0}"/>
          </ac:spMkLst>
        </pc:spChg>
        <pc:spChg chg="add mod">
          <ac:chgData name="G. T." userId="7034da80039a9219" providerId="LiveId" clId="{4B3F7606-7854-F34E-8E2B-6241AC1F8AED}" dt="2023-12-08T12:51:28.454" v="302" actId="20577"/>
          <ac:spMkLst>
            <pc:docMk/>
            <pc:sldMk cId="3948735597" sldId="258"/>
            <ac:spMk id="11" creationId="{20CA749E-8AB8-30D8-4A31-8AC148458D97}"/>
          </ac:spMkLst>
        </pc:spChg>
        <pc:picChg chg="mod">
          <ac:chgData name="G. T." userId="7034da80039a9219" providerId="LiveId" clId="{4B3F7606-7854-F34E-8E2B-6241AC1F8AED}" dt="2023-12-08T12:48:52.258" v="95" actId="1076"/>
          <ac:picMkLst>
            <pc:docMk/>
            <pc:sldMk cId="3948735597" sldId="258"/>
            <ac:picMk id="8" creationId="{B210C32C-160C-486E-8B98-9A96A788C701}"/>
          </ac:picMkLst>
        </pc:picChg>
      </pc:sldChg>
      <pc:sldChg chg="addSp delSp modSp new mod modClrScheme chgLayout">
        <pc:chgData name="G. T." userId="7034da80039a9219" providerId="LiveId" clId="{4B3F7606-7854-F34E-8E2B-6241AC1F8AED}" dt="2023-12-08T12:47:45.851" v="86" actId="1076"/>
        <pc:sldMkLst>
          <pc:docMk/>
          <pc:sldMk cId="775170565" sldId="259"/>
        </pc:sldMkLst>
        <pc:spChg chg="del">
          <ac:chgData name="G. T." userId="7034da80039a9219" providerId="LiveId" clId="{4B3F7606-7854-F34E-8E2B-6241AC1F8AED}" dt="2023-12-08T12:44:13.562" v="24" actId="700"/>
          <ac:spMkLst>
            <pc:docMk/>
            <pc:sldMk cId="775170565" sldId="259"/>
            <ac:spMk id="2" creationId="{98646DBC-1E1D-C361-8171-ED8C180A324E}"/>
          </ac:spMkLst>
        </pc:spChg>
        <pc:spChg chg="del">
          <ac:chgData name="G. T." userId="7034da80039a9219" providerId="LiveId" clId="{4B3F7606-7854-F34E-8E2B-6241AC1F8AED}" dt="2023-12-08T12:44:13.562" v="24" actId="700"/>
          <ac:spMkLst>
            <pc:docMk/>
            <pc:sldMk cId="775170565" sldId="259"/>
            <ac:spMk id="3" creationId="{FA7CC18E-E189-7526-DEF5-D0FE2CB82F83}"/>
          </ac:spMkLst>
        </pc:spChg>
        <pc:spChg chg="del">
          <ac:chgData name="G. T." userId="7034da80039a9219" providerId="LiveId" clId="{4B3F7606-7854-F34E-8E2B-6241AC1F8AED}" dt="2023-12-08T12:44:13.562" v="24" actId="700"/>
          <ac:spMkLst>
            <pc:docMk/>
            <pc:sldMk cId="775170565" sldId="259"/>
            <ac:spMk id="4" creationId="{5BABA17A-7BFD-6D1C-81A0-AC6DBB58E44A}"/>
          </ac:spMkLst>
        </pc:spChg>
        <pc:spChg chg="add del mod ord">
          <ac:chgData name="G. T." userId="7034da80039a9219" providerId="LiveId" clId="{4B3F7606-7854-F34E-8E2B-6241AC1F8AED}" dt="2023-12-08T12:44:46.155" v="26" actId="700"/>
          <ac:spMkLst>
            <pc:docMk/>
            <pc:sldMk cId="775170565" sldId="259"/>
            <ac:spMk id="5" creationId="{6ADEC097-8706-3EB1-0FCF-86CF193B98E3}"/>
          </ac:spMkLst>
        </pc:spChg>
        <pc:spChg chg="add del mod ord">
          <ac:chgData name="G. T." userId="7034da80039a9219" providerId="LiveId" clId="{4B3F7606-7854-F34E-8E2B-6241AC1F8AED}" dt="2023-12-08T12:44:46.155" v="26" actId="700"/>
          <ac:spMkLst>
            <pc:docMk/>
            <pc:sldMk cId="775170565" sldId="259"/>
            <ac:spMk id="6" creationId="{A86092C0-FE9D-569A-F4FD-5A196094D984}"/>
          </ac:spMkLst>
        </pc:spChg>
        <pc:spChg chg="add del mod ord">
          <ac:chgData name="G. T." userId="7034da80039a9219" providerId="LiveId" clId="{4B3F7606-7854-F34E-8E2B-6241AC1F8AED}" dt="2023-12-08T12:44:46.155" v="26" actId="700"/>
          <ac:spMkLst>
            <pc:docMk/>
            <pc:sldMk cId="775170565" sldId="259"/>
            <ac:spMk id="7" creationId="{24A6DFDB-4FF4-F83C-0BAC-2F3F0F4D3DCB}"/>
          </ac:spMkLst>
        </pc:spChg>
        <pc:spChg chg="add del mod ord">
          <ac:chgData name="G. T." userId="7034da80039a9219" providerId="LiveId" clId="{4B3F7606-7854-F34E-8E2B-6241AC1F8AED}" dt="2023-12-08T12:45:17.153" v="51" actId="700"/>
          <ac:spMkLst>
            <pc:docMk/>
            <pc:sldMk cId="775170565" sldId="259"/>
            <ac:spMk id="9" creationId="{D90470C2-4071-A145-FCE2-D85DBE44E7EE}"/>
          </ac:spMkLst>
        </pc:spChg>
        <pc:spChg chg="add del mod ord">
          <ac:chgData name="G. T." userId="7034da80039a9219" providerId="LiveId" clId="{4B3F7606-7854-F34E-8E2B-6241AC1F8AED}" dt="2023-12-08T12:45:17.153" v="51" actId="700"/>
          <ac:spMkLst>
            <pc:docMk/>
            <pc:sldMk cId="775170565" sldId="259"/>
            <ac:spMk id="10" creationId="{0E40E6A9-5B12-F994-9515-38276BD10450}"/>
          </ac:spMkLst>
        </pc:spChg>
        <pc:spChg chg="add mod ord">
          <ac:chgData name="G. T." userId="7034da80039a9219" providerId="LiveId" clId="{4B3F7606-7854-F34E-8E2B-6241AC1F8AED}" dt="2023-12-08T12:45:22.891" v="67" actId="20577"/>
          <ac:spMkLst>
            <pc:docMk/>
            <pc:sldMk cId="775170565" sldId="259"/>
            <ac:spMk id="11" creationId="{B30B935D-45DC-BE35-02E5-3326D1963CBE}"/>
          </ac:spMkLst>
        </pc:spChg>
        <pc:spChg chg="add mod ord">
          <ac:chgData name="G. T." userId="7034da80039a9219" providerId="LiveId" clId="{4B3F7606-7854-F34E-8E2B-6241AC1F8AED}" dt="2023-12-08T12:47:45.851" v="86" actId="1076"/>
          <ac:spMkLst>
            <pc:docMk/>
            <pc:sldMk cId="775170565" sldId="259"/>
            <ac:spMk id="12" creationId="{8B533655-6B58-F6C4-D507-5998F219ABBA}"/>
          </ac:spMkLst>
        </pc:spChg>
        <pc:spChg chg="add del mod ord">
          <ac:chgData name="G. T." userId="7034da80039a9219" providerId="LiveId" clId="{4B3F7606-7854-F34E-8E2B-6241AC1F8AED}" dt="2023-12-08T12:47:05.759" v="79" actId="478"/>
          <ac:spMkLst>
            <pc:docMk/>
            <pc:sldMk cId="775170565" sldId="259"/>
            <ac:spMk id="13" creationId="{529DB437-1D7E-A59D-0524-4C9D67FD48CD}"/>
          </ac:spMkLst>
        </pc:spChg>
        <pc:picChg chg="add del mod">
          <ac:chgData name="G. T." userId="7034da80039a9219" providerId="LiveId" clId="{4B3F7606-7854-F34E-8E2B-6241AC1F8AED}" dt="2023-12-08T12:44:50.675" v="28" actId="478"/>
          <ac:picMkLst>
            <pc:docMk/>
            <pc:sldMk cId="775170565" sldId="259"/>
            <ac:picMk id="8" creationId="{1E1F286F-1DF2-1B43-972F-FD85C9C08D61}"/>
          </ac:picMkLst>
        </pc:picChg>
        <pc:picChg chg="add mod">
          <ac:chgData name="G. T." userId="7034da80039a9219" providerId="LiveId" clId="{4B3F7606-7854-F34E-8E2B-6241AC1F8AED}" dt="2023-12-08T12:47:17.319" v="81" actId="1076"/>
          <ac:picMkLst>
            <pc:docMk/>
            <pc:sldMk cId="775170565" sldId="259"/>
            <ac:picMk id="14" creationId="{59AD1288-3DD7-D580-A7F2-2A3D3C153400}"/>
          </ac:picMkLst>
        </pc:picChg>
      </pc:sldChg>
      <pc:sldChg chg="addSp delSp modSp new mod modClrScheme chgLayout">
        <pc:chgData name="G. T." userId="7034da80039a9219" providerId="LiveId" clId="{4B3F7606-7854-F34E-8E2B-6241AC1F8AED}" dt="2023-12-08T12:59:31.267" v="730" actId="1076"/>
        <pc:sldMkLst>
          <pc:docMk/>
          <pc:sldMk cId="2480483709" sldId="260"/>
        </pc:sldMkLst>
        <pc:spChg chg="mod ord">
          <ac:chgData name="G. T." userId="7034da80039a9219" providerId="LiveId" clId="{4B3F7606-7854-F34E-8E2B-6241AC1F8AED}" dt="2023-12-08T12:52:58.498" v="357" actId="700"/>
          <ac:spMkLst>
            <pc:docMk/>
            <pc:sldMk cId="2480483709" sldId="260"/>
            <ac:spMk id="2" creationId="{3E5B33B0-DB40-843A-DCCF-0ED2FB2516CB}"/>
          </ac:spMkLst>
        </pc:spChg>
        <pc:spChg chg="mod ord">
          <ac:chgData name="G. T." userId="7034da80039a9219" providerId="LiveId" clId="{4B3F7606-7854-F34E-8E2B-6241AC1F8AED}" dt="2023-12-08T12:52:58.498" v="357" actId="700"/>
          <ac:spMkLst>
            <pc:docMk/>
            <pc:sldMk cId="2480483709" sldId="260"/>
            <ac:spMk id="3" creationId="{051AAB8C-E31E-4007-9A83-709320B6D569}"/>
          </ac:spMkLst>
        </pc:spChg>
        <pc:spChg chg="mod ord">
          <ac:chgData name="G. T." userId="7034da80039a9219" providerId="LiveId" clId="{4B3F7606-7854-F34E-8E2B-6241AC1F8AED}" dt="2023-12-08T12:52:58.498" v="357" actId="700"/>
          <ac:spMkLst>
            <pc:docMk/>
            <pc:sldMk cId="2480483709" sldId="260"/>
            <ac:spMk id="4" creationId="{AFD4AEA6-14AB-B63F-AEBB-B83F729EDC7E}"/>
          </ac:spMkLst>
        </pc:spChg>
        <pc:spChg chg="del mod ord">
          <ac:chgData name="G. T." userId="7034da80039a9219" providerId="LiveId" clId="{4B3F7606-7854-F34E-8E2B-6241AC1F8AED}" dt="2023-12-08T12:52:58.498" v="357" actId="700"/>
          <ac:spMkLst>
            <pc:docMk/>
            <pc:sldMk cId="2480483709" sldId="260"/>
            <ac:spMk id="5" creationId="{E2BAFAC8-FEC5-ADE1-CB06-977BA192F7C0}"/>
          </ac:spMkLst>
        </pc:spChg>
        <pc:spChg chg="add mod ord">
          <ac:chgData name="G. T." userId="7034da80039a9219" providerId="LiveId" clId="{4B3F7606-7854-F34E-8E2B-6241AC1F8AED}" dt="2023-12-08T12:57:31.714" v="637" actId="115"/>
          <ac:spMkLst>
            <pc:docMk/>
            <pc:sldMk cId="2480483709" sldId="260"/>
            <ac:spMk id="7" creationId="{5B7EF37D-C27C-BE2B-685C-F26775179910}"/>
          </ac:spMkLst>
        </pc:spChg>
        <pc:spChg chg="add del mod ord">
          <ac:chgData name="G. T." userId="7034da80039a9219" providerId="LiveId" clId="{4B3F7606-7854-F34E-8E2B-6241AC1F8AED}" dt="2023-12-08T12:54:04.268" v="432"/>
          <ac:spMkLst>
            <pc:docMk/>
            <pc:sldMk cId="2480483709" sldId="260"/>
            <ac:spMk id="8" creationId="{95706DD7-E36F-D5AF-AFC0-F8A62BC10E72}"/>
          </ac:spMkLst>
        </pc:spChg>
        <pc:spChg chg="add mod">
          <ac:chgData name="G. T." userId="7034da80039a9219" providerId="LiveId" clId="{4B3F7606-7854-F34E-8E2B-6241AC1F8AED}" dt="2023-12-08T12:58:03.778" v="725" actId="20577"/>
          <ac:spMkLst>
            <pc:docMk/>
            <pc:sldMk cId="2480483709" sldId="260"/>
            <ac:spMk id="12" creationId="{01F72A94-E3E5-FB84-E255-DE4D685C7AE0}"/>
          </ac:spMkLst>
        </pc:spChg>
        <pc:picChg chg="add mod">
          <ac:chgData name="G. T." userId="7034da80039a9219" providerId="LiveId" clId="{4B3F7606-7854-F34E-8E2B-6241AC1F8AED}" dt="2023-12-08T12:59:31.267" v="730" actId="1076"/>
          <ac:picMkLst>
            <pc:docMk/>
            <pc:sldMk cId="2480483709" sldId="260"/>
            <ac:picMk id="6" creationId="{8DF276B8-579F-02CE-6D9A-FE8C50948B00}"/>
          </ac:picMkLst>
        </pc:picChg>
        <pc:picChg chg="add del mod">
          <ac:chgData name="G. T." userId="7034da80039a9219" providerId="LiveId" clId="{4B3F7606-7854-F34E-8E2B-6241AC1F8AED}" dt="2023-12-08T12:54:11.093" v="435" actId="478"/>
          <ac:picMkLst>
            <pc:docMk/>
            <pc:sldMk cId="2480483709" sldId="260"/>
            <ac:picMk id="10" creationId="{AA8236D5-1A77-0691-B459-CDB9DA0DE049}"/>
          </ac:picMkLst>
        </pc:picChg>
        <pc:picChg chg="add mod">
          <ac:chgData name="G. T." userId="7034da80039a9219" providerId="LiveId" clId="{4B3F7606-7854-F34E-8E2B-6241AC1F8AED}" dt="2023-12-08T12:55:26.213" v="636" actId="1076"/>
          <ac:picMkLst>
            <pc:docMk/>
            <pc:sldMk cId="2480483709" sldId="260"/>
            <ac:picMk id="13" creationId="{56D941F9-5EF6-AD31-539A-90AFE6202B38}"/>
          </ac:picMkLst>
        </pc:picChg>
      </pc:sldChg>
      <pc:sldChg chg="addSp delSp modSp new mod">
        <pc:chgData name="G. T." userId="7034da80039a9219" providerId="LiveId" clId="{4B3F7606-7854-F34E-8E2B-6241AC1F8AED}" dt="2023-12-08T13:02:59.612" v="1042" actId="20577"/>
        <pc:sldMkLst>
          <pc:docMk/>
          <pc:sldMk cId="1232747042" sldId="261"/>
        </pc:sldMkLst>
        <pc:spChg chg="mod">
          <ac:chgData name="G. T." userId="7034da80039a9219" providerId="LiveId" clId="{4B3F7606-7854-F34E-8E2B-6241AC1F8AED}" dt="2023-12-08T13:00:35.327" v="766" actId="20577"/>
          <ac:spMkLst>
            <pc:docMk/>
            <pc:sldMk cId="1232747042" sldId="261"/>
            <ac:spMk id="4" creationId="{92BD3E3F-9627-AF71-3796-4D256611E8F7}"/>
          </ac:spMkLst>
        </pc:spChg>
        <pc:spChg chg="mod">
          <ac:chgData name="G. T." userId="7034da80039a9219" providerId="LiveId" clId="{4B3F7606-7854-F34E-8E2B-6241AC1F8AED}" dt="2023-12-08T13:02:59.612" v="1042" actId="20577"/>
          <ac:spMkLst>
            <pc:docMk/>
            <pc:sldMk cId="1232747042" sldId="261"/>
            <ac:spMk id="5" creationId="{C00F5AD2-A589-0135-B785-D6C4E2C96674}"/>
          </ac:spMkLst>
        </pc:spChg>
        <pc:spChg chg="del">
          <ac:chgData name="G. T." userId="7034da80039a9219" providerId="LiveId" clId="{4B3F7606-7854-F34E-8E2B-6241AC1F8AED}" dt="2023-12-08T13:00:38.723" v="767" actId="478"/>
          <ac:spMkLst>
            <pc:docMk/>
            <pc:sldMk cId="1232747042" sldId="261"/>
            <ac:spMk id="6" creationId="{A67EBCF0-7E10-E86C-2EF9-839083170CD7}"/>
          </ac:spMkLst>
        </pc:spChg>
        <pc:spChg chg="add del">
          <ac:chgData name="G. T." userId="7034da80039a9219" providerId="LiveId" clId="{4B3F7606-7854-F34E-8E2B-6241AC1F8AED}" dt="2023-12-08T12:59:27.071" v="728" actId="22"/>
          <ac:spMkLst>
            <pc:docMk/>
            <pc:sldMk cId="1232747042" sldId="261"/>
            <ac:spMk id="8" creationId="{E667D655-CE0F-A1E9-83A1-F8BE5BC1CC2A}"/>
          </ac:spMkLst>
        </pc:spChg>
        <pc:picChg chg="add mod">
          <ac:chgData name="G. T." userId="7034da80039a9219" providerId="LiveId" clId="{4B3F7606-7854-F34E-8E2B-6241AC1F8AED}" dt="2023-12-08T12:59:34.820" v="731"/>
          <ac:picMkLst>
            <pc:docMk/>
            <pc:sldMk cId="1232747042" sldId="261"/>
            <ac:picMk id="9" creationId="{61537283-4A17-5FFC-4AA5-3DB8C800968D}"/>
          </ac:picMkLst>
        </pc:picChg>
        <pc:picChg chg="add mod">
          <ac:chgData name="G. T." userId="7034da80039a9219" providerId="LiveId" clId="{4B3F7606-7854-F34E-8E2B-6241AC1F8AED}" dt="2023-12-08T13:02:45.752" v="991" actId="1076"/>
          <ac:picMkLst>
            <pc:docMk/>
            <pc:sldMk cId="1232747042" sldId="261"/>
            <ac:picMk id="10" creationId="{EDF3559A-E24D-2066-4359-C9288501D672}"/>
          </ac:picMkLst>
        </pc:picChg>
      </pc:sldChg>
      <pc:sldChg chg="addSp delSp modSp new mod">
        <pc:chgData name="G. T." userId="7034da80039a9219" providerId="LiveId" clId="{4B3F7606-7854-F34E-8E2B-6241AC1F8AED}" dt="2023-12-08T13:11:09.530" v="1628" actId="1076"/>
        <pc:sldMkLst>
          <pc:docMk/>
          <pc:sldMk cId="2389058849" sldId="262"/>
        </pc:sldMkLst>
        <pc:spChg chg="mod">
          <ac:chgData name="G. T." userId="7034da80039a9219" providerId="LiveId" clId="{4B3F7606-7854-F34E-8E2B-6241AC1F8AED}" dt="2023-12-08T13:03:30.965" v="1101" actId="20577"/>
          <ac:spMkLst>
            <pc:docMk/>
            <pc:sldMk cId="2389058849" sldId="262"/>
            <ac:spMk id="4" creationId="{8C509A56-A9B8-BBD8-5FCC-25B0892F24BC}"/>
          </ac:spMkLst>
        </pc:spChg>
        <pc:spChg chg="del">
          <ac:chgData name="G. T." userId="7034da80039a9219" providerId="LiveId" clId="{4B3F7606-7854-F34E-8E2B-6241AC1F8AED}" dt="2023-12-08T13:04:25.165" v="1102"/>
          <ac:spMkLst>
            <pc:docMk/>
            <pc:sldMk cId="2389058849" sldId="262"/>
            <ac:spMk id="5" creationId="{B0176230-C2C1-BA2F-AE3C-D0E7BBC1D1D8}"/>
          </ac:spMkLst>
        </pc:spChg>
        <pc:spChg chg="del">
          <ac:chgData name="G. T." userId="7034da80039a9219" providerId="LiveId" clId="{4B3F7606-7854-F34E-8E2B-6241AC1F8AED}" dt="2023-12-08T13:04:34.210" v="1105"/>
          <ac:spMkLst>
            <pc:docMk/>
            <pc:sldMk cId="2389058849" sldId="262"/>
            <ac:spMk id="6" creationId="{3B4927A4-2C2A-6127-D972-7BE0D58B9DBE}"/>
          </ac:spMkLst>
        </pc:spChg>
        <pc:picChg chg="add mod">
          <ac:chgData name="G. T." userId="7034da80039a9219" providerId="LiveId" clId="{4B3F7606-7854-F34E-8E2B-6241AC1F8AED}" dt="2023-12-08T13:03:10.067" v="1044"/>
          <ac:picMkLst>
            <pc:docMk/>
            <pc:sldMk cId="2389058849" sldId="262"/>
            <ac:picMk id="7" creationId="{94F8EB2B-D5FC-F1CE-2C27-C6BE21B63CA9}"/>
          </ac:picMkLst>
        </pc:picChg>
        <pc:picChg chg="add mod">
          <ac:chgData name="G. T." userId="7034da80039a9219" providerId="LiveId" clId="{4B3F7606-7854-F34E-8E2B-6241AC1F8AED}" dt="2023-12-08T13:04:54.519" v="1115" actId="1076"/>
          <ac:picMkLst>
            <pc:docMk/>
            <pc:sldMk cId="2389058849" sldId="262"/>
            <ac:picMk id="9" creationId="{2C9B16BD-3088-8564-64DB-49D395051948}"/>
          </ac:picMkLst>
        </pc:picChg>
        <pc:picChg chg="add mod">
          <ac:chgData name="G. T." userId="7034da80039a9219" providerId="LiveId" clId="{4B3F7606-7854-F34E-8E2B-6241AC1F8AED}" dt="2023-12-08T13:05:04.969" v="1118" actId="1076"/>
          <ac:picMkLst>
            <pc:docMk/>
            <pc:sldMk cId="2389058849" sldId="262"/>
            <ac:picMk id="11" creationId="{6DDF136E-3720-3BE6-BDE8-7ACCF0BB3D71}"/>
          </ac:picMkLst>
        </pc:picChg>
        <pc:picChg chg="add del mod">
          <ac:chgData name="G. T." userId="7034da80039a9219" providerId="LiveId" clId="{4B3F7606-7854-F34E-8E2B-6241AC1F8AED}" dt="2023-12-08T13:10:55.773" v="1622" actId="478"/>
          <ac:picMkLst>
            <pc:docMk/>
            <pc:sldMk cId="2389058849" sldId="262"/>
            <ac:picMk id="13" creationId="{A06BFFBE-1022-3120-74A7-B3234975AF40}"/>
          </ac:picMkLst>
        </pc:picChg>
        <pc:picChg chg="add mod">
          <ac:chgData name="G. T." userId="7034da80039a9219" providerId="LiveId" clId="{4B3F7606-7854-F34E-8E2B-6241AC1F8AED}" dt="2023-12-08T13:11:09.530" v="1628" actId="1076"/>
          <ac:picMkLst>
            <pc:docMk/>
            <pc:sldMk cId="2389058849" sldId="262"/>
            <ac:picMk id="15" creationId="{0014C548-B19A-77B0-33F9-3D58A7E0EFE8}"/>
          </ac:picMkLst>
        </pc:picChg>
      </pc:sldChg>
      <pc:sldChg chg="addSp delSp modSp add mod">
        <pc:chgData name="G. T." userId="7034da80039a9219" providerId="LiveId" clId="{4B3F7606-7854-F34E-8E2B-6241AC1F8AED}" dt="2023-12-08T13:09:33.915" v="1608" actId="1076"/>
        <pc:sldMkLst>
          <pc:docMk/>
          <pc:sldMk cId="966303963" sldId="263"/>
        </pc:sldMkLst>
        <pc:spChg chg="add mod">
          <ac:chgData name="G. T." userId="7034da80039a9219" providerId="LiveId" clId="{4B3F7606-7854-F34E-8E2B-6241AC1F8AED}" dt="2023-12-08T13:09:33.915" v="1608" actId="1076"/>
          <ac:spMkLst>
            <pc:docMk/>
            <pc:sldMk cId="966303963" sldId="263"/>
            <ac:spMk id="6" creationId="{0214811B-2A52-D9A1-24D7-1E8CF292A123}"/>
          </ac:spMkLst>
        </pc:spChg>
        <pc:spChg chg="add del mod">
          <ac:chgData name="G. T." userId="7034da80039a9219" providerId="LiveId" clId="{4B3F7606-7854-F34E-8E2B-6241AC1F8AED}" dt="2023-12-08T13:05:53.002" v="1128" actId="478"/>
          <ac:spMkLst>
            <pc:docMk/>
            <pc:sldMk cId="966303963" sldId="263"/>
            <ac:spMk id="10" creationId="{77E7454E-CE8E-33B7-248A-769184B8F979}"/>
          </ac:spMkLst>
        </pc:spChg>
        <pc:picChg chg="del">
          <ac:chgData name="G. T." userId="7034da80039a9219" providerId="LiveId" clId="{4B3F7606-7854-F34E-8E2B-6241AC1F8AED}" dt="2023-12-08T13:05:34.068" v="1123" actId="478"/>
          <ac:picMkLst>
            <pc:docMk/>
            <pc:sldMk cId="966303963" sldId="263"/>
            <ac:picMk id="9" creationId="{2C9B16BD-3088-8564-64DB-49D395051948}"/>
          </ac:picMkLst>
        </pc:picChg>
        <pc:picChg chg="del">
          <ac:chgData name="G. T." userId="7034da80039a9219" providerId="LiveId" clId="{4B3F7606-7854-F34E-8E2B-6241AC1F8AED}" dt="2023-12-08T13:05:36.039" v="1124" actId="478"/>
          <ac:picMkLst>
            <pc:docMk/>
            <pc:sldMk cId="966303963" sldId="263"/>
            <ac:picMk id="11" creationId="{6DDF136E-3720-3BE6-BDE8-7ACCF0BB3D71}"/>
          </ac:picMkLst>
        </pc:picChg>
        <pc:picChg chg="del">
          <ac:chgData name="G. T." userId="7034da80039a9219" providerId="LiveId" clId="{4B3F7606-7854-F34E-8E2B-6241AC1F8AED}" dt="2023-12-08T13:05:48.035" v="1126" actId="478"/>
          <ac:picMkLst>
            <pc:docMk/>
            <pc:sldMk cId="966303963" sldId="263"/>
            <ac:picMk id="13" creationId="{A06BFFBE-1022-3120-74A7-B3234975AF40}"/>
          </ac:picMkLst>
        </pc:picChg>
        <pc:picChg chg="add mod">
          <ac:chgData name="G. T." userId="7034da80039a9219" providerId="LiveId" clId="{4B3F7606-7854-F34E-8E2B-6241AC1F8AED}" dt="2023-12-08T13:09:28.837" v="1607" actId="14100"/>
          <ac:picMkLst>
            <pc:docMk/>
            <pc:sldMk cId="966303963" sldId="263"/>
            <ac:picMk id="14" creationId="{D76DCD62-796E-D953-8F06-78A6848BDB90}"/>
          </ac:picMkLst>
        </pc:picChg>
      </pc:sldChg>
      <pc:sldChg chg="addSp delSp modSp add mod ord">
        <pc:chgData name="G. T." userId="7034da80039a9219" providerId="LiveId" clId="{4B3F7606-7854-F34E-8E2B-6241AC1F8AED}" dt="2023-12-08T13:10:52.325" v="1621" actId="14100"/>
        <pc:sldMkLst>
          <pc:docMk/>
          <pc:sldMk cId="3808705670" sldId="264"/>
        </pc:sldMkLst>
        <pc:spChg chg="add del mod">
          <ac:chgData name="G. T." userId="7034da80039a9219" providerId="LiveId" clId="{4B3F7606-7854-F34E-8E2B-6241AC1F8AED}" dt="2023-12-08T13:10:15.532" v="1615"/>
          <ac:spMkLst>
            <pc:docMk/>
            <pc:sldMk cId="3808705670" sldId="264"/>
            <ac:spMk id="6" creationId="{58287D4B-3D08-ACC2-EC61-4F6E118BDD05}"/>
          </ac:spMkLst>
        </pc:spChg>
        <pc:spChg chg="add del mod">
          <ac:chgData name="G. T." userId="7034da80039a9219" providerId="LiveId" clId="{4B3F7606-7854-F34E-8E2B-6241AC1F8AED}" dt="2023-12-08T13:10:42.469" v="1618"/>
          <ac:spMkLst>
            <pc:docMk/>
            <pc:sldMk cId="3808705670" sldId="264"/>
            <ac:spMk id="10" creationId="{FFA57241-7A8B-E064-BD30-B2E745001FBF}"/>
          </ac:spMkLst>
        </pc:spChg>
        <pc:picChg chg="del">
          <ac:chgData name="G. T." userId="7034da80039a9219" providerId="LiveId" clId="{4B3F7606-7854-F34E-8E2B-6241AC1F8AED}" dt="2023-12-08T13:09:52.325" v="1611" actId="478"/>
          <ac:picMkLst>
            <pc:docMk/>
            <pc:sldMk cId="3808705670" sldId="264"/>
            <ac:picMk id="9" creationId="{2C9B16BD-3088-8564-64DB-49D395051948}"/>
          </ac:picMkLst>
        </pc:picChg>
        <pc:picChg chg="del">
          <ac:chgData name="G. T." userId="7034da80039a9219" providerId="LiveId" clId="{4B3F7606-7854-F34E-8E2B-6241AC1F8AED}" dt="2023-12-08T13:09:53.833" v="1612" actId="478"/>
          <ac:picMkLst>
            <pc:docMk/>
            <pc:sldMk cId="3808705670" sldId="264"/>
            <ac:picMk id="11" creationId="{6DDF136E-3720-3BE6-BDE8-7ACCF0BB3D71}"/>
          </ac:picMkLst>
        </pc:picChg>
        <pc:picChg chg="del">
          <ac:chgData name="G. T." userId="7034da80039a9219" providerId="LiveId" clId="{4B3F7606-7854-F34E-8E2B-6241AC1F8AED}" dt="2023-12-08T13:09:59.024" v="1614" actId="478"/>
          <ac:picMkLst>
            <pc:docMk/>
            <pc:sldMk cId="3808705670" sldId="264"/>
            <ac:picMk id="13" creationId="{A06BFFBE-1022-3120-74A7-B3234975AF40}"/>
          </ac:picMkLst>
        </pc:picChg>
        <pc:picChg chg="add mod">
          <ac:chgData name="G. T." userId="7034da80039a9219" providerId="LiveId" clId="{4B3F7606-7854-F34E-8E2B-6241AC1F8AED}" dt="2023-12-08T13:10:16.614" v="1617" actId="962"/>
          <ac:picMkLst>
            <pc:docMk/>
            <pc:sldMk cId="3808705670" sldId="264"/>
            <ac:picMk id="14" creationId="{0D80B415-45B5-642C-512F-0A4D29AE5890}"/>
          </ac:picMkLst>
        </pc:picChg>
        <pc:picChg chg="add mod">
          <ac:chgData name="G. T." userId="7034da80039a9219" providerId="LiveId" clId="{4B3F7606-7854-F34E-8E2B-6241AC1F8AED}" dt="2023-12-08T13:10:52.325" v="1621" actId="14100"/>
          <ac:picMkLst>
            <pc:docMk/>
            <pc:sldMk cId="3808705670" sldId="264"/>
            <ac:picMk id="16" creationId="{883D1AFB-AEDD-9AC7-10A8-1F228C73D9FE}"/>
          </ac:picMkLst>
        </pc:picChg>
      </pc:sldChg>
      <pc:sldChg chg="addSp delSp modSp new mod">
        <pc:chgData name="G. T." userId="7034da80039a9219" providerId="LiveId" clId="{4B3F7606-7854-F34E-8E2B-6241AC1F8AED}" dt="2023-12-08T13:20:36.433" v="1963" actId="14100"/>
        <pc:sldMkLst>
          <pc:docMk/>
          <pc:sldMk cId="784875841" sldId="265"/>
        </pc:sldMkLst>
        <pc:spChg chg="del">
          <ac:chgData name="G. T." userId="7034da80039a9219" providerId="LiveId" clId="{4B3F7606-7854-F34E-8E2B-6241AC1F8AED}" dt="2023-12-08T13:11:31.140" v="1631" actId="478"/>
          <ac:spMkLst>
            <pc:docMk/>
            <pc:sldMk cId="784875841" sldId="265"/>
            <ac:spMk id="4" creationId="{E916546B-A4BC-7E27-4B5C-C64A3CD3FA50}"/>
          </ac:spMkLst>
        </pc:spChg>
        <pc:spChg chg="mod">
          <ac:chgData name="G. T." userId="7034da80039a9219" providerId="LiveId" clId="{4B3F7606-7854-F34E-8E2B-6241AC1F8AED}" dt="2023-12-08T13:20:36.433" v="1963" actId="14100"/>
          <ac:spMkLst>
            <pc:docMk/>
            <pc:sldMk cId="784875841" sldId="265"/>
            <ac:spMk id="5" creationId="{EC37D949-E5EA-52A3-30B0-691ADCEF8E08}"/>
          </ac:spMkLst>
        </pc:spChg>
        <pc:spChg chg="del">
          <ac:chgData name="G. T." userId="7034da80039a9219" providerId="LiveId" clId="{4B3F7606-7854-F34E-8E2B-6241AC1F8AED}" dt="2023-12-08T13:17:18.620" v="1947" actId="478"/>
          <ac:spMkLst>
            <pc:docMk/>
            <pc:sldMk cId="784875841" sldId="265"/>
            <ac:spMk id="6" creationId="{6FB34AC0-36D0-083E-A2EC-9B9CFC407684}"/>
          </ac:spMkLst>
        </pc:spChg>
        <pc:spChg chg="add mod">
          <ac:chgData name="G. T." userId="7034da80039a9219" providerId="LiveId" clId="{4B3F7606-7854-F34E-8E2B-6241AC1F8AED}" dt="2023-12-08T13:11:25.729" v="1630"/>
          <ac:spMkLst>
            <pc:docMk/>
            <pc:sldMk cId="784875841" sldId="265"/>
            <ac:spMk id="7" creationId="{CD317E32-C0F1-C5BC-844D-5343BDBA2F3D}"/>
          </ac:spMkLst>
        </pc:spChg>
        <pc:picChg chg="add mod">
          <ac:chgData name="G. T." userId="7034da80039a9219" providerId="LiveId" clId="{4B3F7606-7854-F34E-8E2B-6241AC1F8AED}" dt="2023-12-08T13:11:25.729" v="1630"/>
          <ac:picMkLst>
            <pc:docMk/>
            <pc:sldMk cId="784875841" sldId="265"/>
            <ac:picMk id="8" creationId="{5B16C6E8-0A97-3A14-C26F-DCC5F07AE39E}"/>
          </ac:picMkLst>
        </pc:picChg>
        <pc:picChg chg="add mod">
          <ac:chgData name="G. T." userId="7034da80039a9219" providerId="LiveId" clId="{4B3F7606-7854-F34E-8E2B-6241AC1F8AED}" dt="2023-12-08T13:20:21.930" v="1961" actId="14100"/>
          <ac:picMkLst>
            <pc:docMk/>
            <pc:sldMk cId="784875841" sldId="265"/>
            <ac:picMk id="10" creationId="{B1CCBDB2-3316-A79E-2333-D7C8E47AF149}"/>
          </ac:picMkLst>
        </pc:picChg>
      </pc:sldChg>
      <pc:sldChg chg="addSp delSp modSp new mod">
        <pc:chgData name="G. T." userId="7034da80039a9219" providerId="LiveId" clId="{4B3F7606-7854-F34E-8E2B-6241AC1F8AED}" dt="2023-12-08T13:24:44.195" v="2313" actId="1076"/>
        <pc:sldMkLst>
          <pc:docMk/>
          <pc:sldMk cId="606541503" sldId="266"/>
        </pc:sldMkLst>
        <pc:spChg chg="mod">
          <ac:chgData name="G. T." userId="7034da80039a9219" providerId="LiveId" clId="{4B3F7606-7854-F34E-8E2B-6241AC1F8AED}" dt="2023-12-08T13:20:57.897" v="1994" actId="20577"/>
          <ac:spMkLst>
            <pc:docMk/>
            <pc:sldMk cId="606541503" sldId="266"/>
            <ac:spMk id="4" creationId="{C00167F7-7BE7-FD0D-9022-784274218E0C}"/>
          </ac:spMkLst>
        </pc:spChg>
        <pc:spChg chg="mod">
          <ac:chgData name="G. T." userId="7034da80039a9219" providerId="LiveId" clId="{4B3F7606-7854-F34E-8E2B-6241AC1F8AED}" dt="2023-12-08T13:24:25.349" v="2310" actId="14100"/>
          <ac:spMkLst>
            <pc:docMk/>
            <pc:sldMk cId="606541503" sldId="266"/>
            <ac:spMk id="5" creationId="{D9A992F3-A3B0-5F40-BA8B-66490728BB29}"/>
          </ac:spMkLst>
        </pc:spChg>
        <pc:spChg chg="del">
          <ac:chgData name="G. T." userId="7034da80039a9219" providerId="LiveId" clId="{4B3F7606-7854-F34E-8E2B-6241AC1F8AED}" dt="2023-12-08T13:24:27.713" v="2311" actId="478"/>
          <ac:spMkLst>
            <pc:docMk/>
            <pc:sldMk cId="606541503" sldId="266"/>
            <ac:spMk id="6" creationId="{EC866539-FDE8-DD9D-A31D-88D88214FD71}"/>
          </ac:spMkLst>
        </pc:spChg>
        <pc:picChg chg="add mod">
          <ac:chgData name="G. T." userId="7034da80039a9219" providerId="LiveId" clId="{4B3F7606-7854-F34E-8E2B-6241AC1F8AED}" dt="2023-12-08T13:20:50.081" v="1965"/>
          <ac:picMkLst>
            <pc:docMk/>
            <pc:sldMk cId="606541503" sldId="266"/>
            <ac:picMk id="7" creationId="{54FD8DEC-E19A-E974-17DE-04C431AE6194}"/>
          </ac:picMkLst>
        </pc:picChg>
        <pc:picChg chg="add mod">
          <ac:chgData name="G. T." userId="7034da80039a9219" providerId="LiveId" clId="{4B3F7606-7854-F34E-8E2B-6241AC1F8AED}" dt="2023-12-08T13:24:44.195" v="2313" actId="1076"/>
          <ac:picMkLst>
            <pc:docMk/>
            <pc:sldMk cId="606541503" sldId="266"/>
            <ac:picMk id="8" creationId="{F2B0BEEE-BC98-FB9A-BAFC-C838D5382BF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ED16C6-DC6D-473A-B4BE-63D00E72A359}" type="datetime1">
              <a:rPr lang="de-DE" smtClean="0"/>
              <a:t>08.12.23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27E7B-5741-4ED5-9CBC-3CC0E95D8C87}" type="datetime1">
              <a:rPr lang="de-DE" smtClean="0"/>
              <a:pPr/>
              <a:t>08.12.23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545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winkliges Dreieck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 title="Titel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Untertitel 2" title="Untertitel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 dirty="0"/>
              <a:t>UNTERTITEL DURCH KLICKEN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winkliges Dreieck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 title="Titel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Untertitel 2" title="Untertitel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 dirty="0"/>
              <a:t>FORMATVORLAGE DES UNTERTITELMASTERS DURCH KLICKEN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winkliges Dreieck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7" name="Parallelogram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el 1" title="Titel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101" name="Textplatzhalter 2" title="Untertitel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 dirty="0"/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er Streifen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27" name="Titel 1" title="Titel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 noProof="0" dirty="0"/>
              <a:t>Titelmasterformat durch Klicken bearbeiten </a:t>
            </a: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er Streifen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27" name="Titel 1" title="Titel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 noProof="0" dirty="0"/>
              <a:t>Titelmasterformat durch Klicken bearbeiten 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er Streifen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27" name="Titel 1" title="Titel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 noProof="0" dirty="0"/>
              <a:t>Titelmasterformat durch Klicken bearbeiten 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de-DE" noProof="0"/>
              <a:t>Mastertextformat bearbeiten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21" name="Inhaltsplatzhalt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4" name="Inhaltsplatzhalt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winkliges Dreieck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 title="Titel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 noProof="0" dirty="0"/>
              <a:t>Titelmasterformat durch Klicken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winkliges Dreieck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 title="Titel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 noProof="0" dirty="0"/>
              <a:t>Titelmasterformat durch Klicken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er Streifen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30" name="Parallelogram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er Streifen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31" name="Parallelogram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 dirty="0"/>
          </a:p>
        </p:txBody>
      </p:sp>
      <p:sp>
        <p:nvSpPr>
          <p:cNvPr id="33" name="Titel 1" title="Titel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 noProof="0" dirty="0"/>
              <a:t>Titelmasterformat durch Klicken bearbeiten 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winkliges Dreieck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7" name="Parallelogram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el 1" title="Titel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101" name="Textplatzhalter 2" title="Untertitel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 dirty="0"/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 title="Aufzählungszeichen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4" name="Rechtwinkliges Dreieck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5" name="Parallelogram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 dirty="0"/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 title="Untertitel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e-DE" noProof="0" dirty="0"/>
              <a:t>UNTERTITELFORMAT DURCH KLICKEN BEARBEITEN</a:t>
            </a:r>
          </a:p>
        </p:txBody>
      </p:sp>
      <p:sp>
        <p:nvSpPr>
          <p:cNvPr id="2" name="Titel 1" title="Titel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 noProof="0" dirty="0"/>
              <a:t>Zum Bearbeiten klicken </a:t>
            </a:r>
            <a:br>
              <a:rPr lang="de-DE" noProof="0" dirty="0"/>
            </a:br>
            <a:r>
              <a:rPr lang="de-DE" noProof="0" dirty="0"/>
              <a:t>Titelmasterformat 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winkliges Dreieck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Inhaltsplatzhalter 2" title="Aufzählungszeichen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5" name="Parallelogram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 dirty="0"/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 title="Untertitel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e-DE" noProof="0" dirty="0"/>
              <a:t>UNTERTITELFORMAT DURCH KLICKEN BEARBEITEN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Titel 1" title="Titel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 noProof="0" dirty="0"/>
              <a:t>Zum Bearbeiten klicken </a:t>
            </a:r>
            <a:br>
              <a:rPr lang="de-DE" noProof="0" dirty="0"/>
            </a:br>
            <a:r>
              <a:rPr lang="de-DE" noProof="0" dirty="0"/>
              <a:t>Titelmasterformat 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er Streifen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18" name="Inhaltsplatzhalter 3" title="Aufzählungszeichen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de-DE" noProof="0"/>
              <a:t>Mastertextformat bearbeiten</a:t>
            </a:r>
          </a:p>
          <a:p>
            <a:pPr lvl="1" rtl="0">
              <a:buClr>
                <a:schemeClr val="accent2"/>
              </a:buClr>
            </a:pPr>
            <a:r>
              <a:rPr lang="de-DE" noProof="0"/>
              <a:t>Zweite Ebene</a:t>
            </a:r>
          </a:p>
          <a:p>
            <a:pPr lvl="2" rtl="0">
              <a:buClr>
                <a:schemeClr val="accent2"/>
              </a:buClr>
            </a:pPr>
            <a:r>
              <a:rPr lang="de-DE" noProof="0"/>
              <a:t>Dritte Ebene</a:t>
            </a:r>
          </a:p>
          <a:p>
            <a:pPr lvl="3" rtl="0">
              <a:buClr>
                <a:schemeClr val="accent2"/>
              </a:buClr>
            </a:pPr>
            <a:r>
              <a:rPr lang="de-DE" noProof="0"/>
              <a:t>Vierte Ebene</a:t>
            </a:r>
          </a:p>
          <a:p>
            <a:pPr lvl="4" rtl="0">
              <a:buClr>
                <a:schemeClr val="accent2"/>
              </a:buClr>
            </a:pPr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20" name="Inhaltsplatzhalter 5" title="Aufzählungszeichen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de-DE" noProof="0"/>
              <a:t>Mastertextformat bearbeiten</a:t>
            </a:r>
          </a:p>
          <a:p>
            <a:pPr lvl="1" rtl="0">
              <a:buClr>
                <a:schemeClr val="accent2"/>
              </a:buClr>
            </a:pPr>
            <a:r>
              <a:rPr lang="de-DE" noProof="0"/>
              <a:t>Zweite Ebene</a:t>
            </a:r>
          </a:p>
          <a:p>
            <a:pPr lvl="2" rtl="0">
              <a:buClr>
                <a:schemeClr val="accent2"/>
              </a:buClr>
            </a:pPr>
            <a:r>
              <a:rPr lang="de-DE" noProof="0"/>
              <a:t>Dritte Ebene</a:t>
            </a:r>
          </a:p>
          <a:p>
            <a:pPr lvl="3" rtl="0">
              <a:buClr>
                <a:schemeClr val="accent2"/>
              </a:buClr>
            </a:pPr>
            <a:r>
              <a:rPr lang="de-DE" noProof="0"/>
              <a:t>Vierte Ebene</a:t>
            </a:r>
          </a:p>
          <a:p>
            <a:pPr lvl="4" rtl="0">
              <a:buClr>
                <a:schemeClr val="accent2"/>
              </a:buClr>
            </a:pPr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4" name="Textplatzhalter 4" title="Untertitel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e-DE" noProof="0" dirty="0"/>
              <a:t>UNTERTITELFORMAT DURCH KLICKEN BEARBEITEN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27" name="Titel 1" title="Titel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 noProof="0" dirty="0"/>
              <a:t>Titelmasterformat durch Klicken bearbeiten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er Streifen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33" name="Parallelogram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 dirty="0"/>
          </a:p>
        </p:txBody>
      </p:sp>
      <p:sp>
        <p:nvSpPr>
          <p:cNvPr id="34" name="Textplatzhalter 4" title="Untertitel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e-DE" noProof="0" dirty="0"/>
              <a:t>UNTERTITELFORMAT DURCH KLICKEN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17" name="Titel 1" title="Titel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 noProof="0" dirty="0"/>
              <a:t>Titelmasterformat durch Klicken bearbeiten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 dirty="0"/>
              <a:t>Hier Text einfügen</a:t>
            </a:r>
          </a:p>
        </p:txBody>
      </p:sp>
      <p:sp>
        <p:nvSpPr>
          <p:cNvPr id="20" name="Diagrammplatzhalter 2" title="Diagramm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de-DE" noProof="0"/>
              <a:t>Diagramm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ellenplatzhalter 11" title="Tabel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e-DE" noProof="0"/>
              <a:t>Tabelle durch Klicken auf Symbol hinzufügen</a:t>
            </a:r>
            <a:endParaRPr lang="de-DE" noProof="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er Streifen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36" name="Parallelogram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 dirty="0"/>
          </a:p>
        </p:txBody>
      </p:sp>
      <p:sp>
        <p:nvSpPr>
          <p:cNvPr id="37" name="Textplatzhalter 4" title="Untertitel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de-DE" noProof="0" dirty="0"/>
              <a:t>UNTERTITELFORMAT DURCH KLICKEN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17" name="Titel 1" title="Titel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 noProof="0" dirty="0"/>
              <a:t>Titelmasterformat durch Klicken bearbeiten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winkliges Dreieck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5" name="Bildplatzhalter 31" title="Bild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Hier Bild einfügen oder ablegen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 title="Titel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 dirty="0"/>
              <a:t>Hier Beschriftung einfügen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de-DE" noProof="0" dirty="0"/>
              <a:t>Name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de-DE" noProof="0" dirty="0"/>
              <a:t>Telefonnummer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de-DE" noProof="0" dirty="0"/>
              <a:t>E-Mail </a:t>
            </a:r>
          </a:p>
        </p:txBody>
      </p:sp>
      <p:sp>
        <p:nvSpPr>
          <p:cNvPr id="13" name="Textplatzhalt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de-DE" noProof="0" dirty="0"/>
              <a:t>Firmenwebsite</a:t>
            </a:r>
          </a:p>
        </p:txBody>
      </p:sp>
      <p:sp>
        <p:nvSpPr>
          <p:cNvPr id="14" name="Form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de-DE" noProof="0" dirty="0"/>
          </a:p>
        </p:txBody>
      </p:sp>
      <p:sp>
        <p:nvSpPr>
          <p:cNvPr id="15" name="Form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de-DE" noProof="0" dirty="0"/>
          </a:p>
        </p:txBody>
      </p:sp>
      <p:sp>
        <p:nvSpPr>
          <p:cNvPr id="19" name="Form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de-DE" noProof="0" dirty="0"/>
          </a:p>
        </p:txBody>
      </p:sp>
      <p:sp>
        <p:nvSpPr>
          <p:cNvPr id="20" name="Form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de-DE" noProof="0" dirty="0"/>
          </a:p>
        </p:txBody>
      </p:sp>
      <p:sp>
        <p:nvSpPr>
          <p:cNvPr id="21" name="Rechtwinkliges Dreieck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 title="Titel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de-DE" noProof="0" dirty="0"/>
              <a:t>Titelmasterformat durch Klicken bearbeiten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ildplatzhalt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sp>
        <p:nvSpPr>
          <p:cNvPr id="9" name="Titelplatzhalt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chseck 17" descr="Einfarbiges dunkles Sechseck in der Bildmitte als Akzent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706466" y="2443334"/>
            <a:ext cx="2412998" cy="2080172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grpSp>
        <p:nvGrpSpPr>
          <p:cNvPr id="19" name="Gruppieren 18" descr="Informationsgruppe mit Firmenname und Firmenlogo&#10;">
            <a:extLst>
              <a:ext uri="{FF2B5EF4-FFF2-40B4-BE49-F238E27FC236}">
                <a16:creationId xmlns:a16="http://schemas.microsoft.com/office/drawing/2014/main" id="{5B07AEC6-55AE-4E18-BEEA-A226E87C7897}"/>
              </a:ext>
            </a:extLst>
          </p:cNvPr>
          <p:cNvGrpSpPr/>
          <p:nvPr/>
        </p:nvGrpSpPr>
        <p:grpSpPr>
          <a:xfrm>
            <a:off x="2955850" y="2855631"/>
            <a:ext cx="467309" cy="1118752"/>
            <a:chOff x="2955850" y="2902286"/>
            <a:chExt cx="467309" cy="1118752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94DF2E04-7632-4FED-B0BF-8FB243D982A3}"/>
                </a:ext>
              </a:extLst>
            </p:cNvPr>
            <p:cNvSpPr txBox="1"/>
            <p:nvPr/>
          </p:nvSpPr>
          <p:spPr>
            <a:xfrm>
              <a:off x="3238428" y="2902286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endParaRPr lang="de-DE" sz="60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FC9A1C71-347B-44A9-88B4-692D9731582D}"/>
                </a:ext>
              </a:extLst>
            </p:cNvPr>
            <p:cNvSpPr txBox="1"/>
            <p:nvPr/>
          </p:nvSpPr>
          <p:spPr>
            <a:xfrm>
              <a:off x="2955850" y="3713261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endParaRPr lang="de-DE" sz="1400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2203" y="1956073"/>
            <a:ext cx="4937850" cy="1616252"/>
          </a:xfrm>
        </p:spPr>
        <p:txBody>
          <a:bodyPr rtlCol="0">
            <a:normAutofit/>
          </a:bodyPr>
          <a:lstStyle/>
          <a:p>
            <a:pPr rtl="0"/>
            <a:r>
              <a:rPr lang="de-DE" sz="4800" dirty="0">
                <a:solidFill>
                  <a:srgbClr val="002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MDS Design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2203" y="3572325"/>
            <a:ext cx="6018832" cy="1257574"/>
          </a:xfrm>
        </p:spPr>
        <p:txBody>
          <a:bodyPr rtlCol="0"/>
          <a:lstStyle/>
          <a:p>
            <a:pPr rtl="0"/>
            <a:r>
              <a:rPr lang="de-DE" dirty="0">
                <a:solidFill>
                  <a:srgbClr val="48789A"/>
                </a:solidFill>
              </a:rPr>
              <a:t>Eine nachhaltige Schülerfirma der</a:t>
            </a:r>
          </a:p>
          <a:p>
            <a:pPr rtl="0"/>
            <a:r>
              <a:rPr lang="de-DE" sz="2600" dirty="0">
                <a:solidFill>
                  <a:srgbClr val="48789A"/>
                </a:solidFill>
              </a:rPr>
              <a:t>Marion-Dönhoff Schule </a:t>
            </a:r>
          </a:p>
        </p:txBody>
      </p:sp>
      <p:pic>
        <p:nvPicPr>
          <p:cNvPr id="1026" name="Picture 2" descr="https://mds-whv.de/wp-content/uploads/2023/08/MDS-Design.jpg">
            <a:extLst>
              <a:ext uri="{FF2B5EF4-FFF2-40B4-BE49-F238E27FC236}">
                <a16:creationId xmlns:a16="http://schemas.microsoft.com/office/drawing/2014/main" id="{4CA45E06-B9F2-4902-9390-0633CE48E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031" y="2675294"/>
            <a:ext cx="1501868" cy="150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942F389D-B21C-44DB-BF45-3C2B2258CF50}"/>
              </a:ext>
            </a:extLst>
          </p:cNvPr>
          <p:cNvSpPr/>
          <p:nvPr/>
        </p:nvSpPr>
        <p:spPr>
          <a:xfrm>
            <a:off x="6010183" y="3124939"/>
            <a:ext cx="112450" cy="115411"/>
          </a:xfrm>
          <a:prstGeom prst="triangle">
            <a:avLst/>
          </a:prstGeom>
          <a:solidFill>
            <a:srgbClr val="EEC130"/>
          </a:solidFill>
          <a:ln>
            <a:solidFill>
              <a:srgbClr val="EDB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AE445E6-960B-1C3A-2581-13D186EE648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84D64B4-589F-4676-FB94-A9A2E7C6DC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de-DE" noProof="0" smtClean="0"/>
              <a:t>10</a:t>
            </a:fld>
            <a:endParaRPr lang="de-DE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37D949-E5EA-52A3-30B0-691ADCEF8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889760"/>
            <a:ext cx="7821834" cy="4287203"/>
          </a:xfrm>
        </p:spPr>
        <p:txBody>
          <a:bodyPr/>
          <a:lstStyle/>
          <a:p>
            <a:r>
              <a:rPr lang="de-DE" dirty="0"/>
              <a:t>In der 9./10. Klasse kann jeder Teil unserer Schülerfirma werden</a:t>
            </a:r>
          </a:p>
          <a:p>
            <a:r>
              <a:rPr lang="de-DE" dirty="0"/>
              <a:t>Alle erhalten einen Einblick in alle Arbeitsbereiche und Geschäftsfelder der Schülerfirma </a:t>
            </a:r>
          </a:p>
          <a:p>
            <a:r>
              <a:rPr lang="de-DE" dirty="0"/>
              <a:t>durch die fairen Preise sollen alle die Möglichkeit haben, die Produkte zu kaufen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CD317E32-C0F1-C5BC-844D-5343BDBA2F3D}"/>
              </a:ext>
            </a:extLst>
          </p:cNvPr>
          <p:cNvSpPr txBox="1">
            <a:spLocks/>
          </p:cNvSpPr>
          <p:nvPr/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Nachhaltigkeit in der Schülerfirma </a:t>
            </a:r>
            <a:endParaRPr lang="de-DE" dirty="0"/>
          </a:p>
        </p:txBody>
      </p:sp>
      <p:pic>
        <p:nvPicPr>
          <p:cNvPr id="8" name="Grafik 7" descr="Ein Bild, das Schrift, Design, Grafiken, Strichzeichnung enthält.&#10;&#10;Automatisch generierte Beschreibung">
            <a:extLst>
              <a:ext uri="{FF2B5EF4-FFF2-40B4-BE49-F238E27FC236}">
                <a16:creationId xmlns:a16="http://schemas.microsoft.com/office/drawing/2014/main" id="{5B16C6E8-0A97-3A14-C26F-DCC5F07AE39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079" y="54872"/>
            <a:ext cx="1096010" cy="109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Ein Bild, das Zeichnung, Grafiken, Darstellung, Cartoon enthält.&#10;&#10;Automatisch generierte Beschreibung">
            <a:extLst>
              <a:ext uri="{FF2B5EF4-FFF2-40B4-BE49-F238E27FC236}">
                <a16:creationId xmlns:a16="http://schemas.microsoft.com/office/drawing/2014/main" id="{B1CCBDB2-3316-A79E-2333-D7C8E47AF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370" y="3429000"/>
            <a:ext cx="2948713" cy="29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7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286A7E3-1390-9D20-A18B-39814DD120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5D4706-B999-C207-FE57-1D23B1A92F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de-DE" noProof="0" smtClean="0"/>
              <a:t>11</a:t>
            </a:fld>
            <a:endParaRPr lang="de-DE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00167F7-7BE7-FD0D-9022-78427421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Ziele für die Zukunft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9A992F3-A3B0-5F40-BA8B-66490728B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6" y="1651044"/>
            <a:ext cx="8675273" cy="4525919"/>
          </a:xfrm>
        </p:spPr>
        <p:txBody>
          <a:bodyPr/>
          <a:lstStyle/>
          <a:p>
            <a:r>
              <a:rPr lang="de-DE" dirty="0"/>
              <a:t>Anschaffung eines Trinkwasserbrunnens für die Schule </a:t>
            </a:r>
          </a:p>
          <a:p>
            <a:r>
              <a:rPr lang="de-DE" dirty="0"/>
              <a:t>weniger Plastik-Produkte </a:t>
            </a:r>
          </a:p>
          <a:p>
            <a:r>
              <a:rPr lang="de-DE" dirty="0"/>
              <a:t>neue Produktideen:</a:t>
            </a:r>
          </a:p>
          <a:p>
            <a:pPr lvl="1"/>
            <a:r>
              <a:rPr lang="de-DE" dirty="0"/>
              <a:t>Personalisierte Holzbrettchen </a:t>
            </a:r>
          </a:p>
          <a:p>
            <a:r>
              <a:rPr lang="de-DE" dirty="0"/>
              <a:t>Teilnahme an Schülerfirmenmessen in der Region </a:t>
            </a:r>
          </a:p>
        </p:txBody>
      </p:sp>
      <p:pic>
        <p:nvPicPr>
          <p:cNvPr id="7" name="Grafik 6" descr="Ein Bild, das Schrift, Design, Grafiken, Strichzeichnung enthält.&#10;&#10;Automatisch generierte Beschreibung">
            <a:extLst>
              <a:ext uri="{FF2B5EF4-FFF2-40B4-BE49-F238E27FC236}">
                <a16:creationId xmlns:a16="http://schemas.microsoft.com/office/drawing/2014/main" id="{54FD8DEC-E19A-E974-17DE-04C431AE619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079" y="54872"/>
            <a:ext cx="1096010" cy="109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Ein Bild, das Im Haus, Tisch, Wand, Kleidung enthält.&#10;&#10;Automatisch generierte Beschreibung">
            <a:extLst>
              <a:ext uri="{FF2B5EF4-FFF2-40B4-BE49-F238E27FC236}">
                <a16:creationId xmlns:a16="http://schemas.microsoft.com/office/drawing/2014/main" id="{F2B0BEEE-BC98-FB9A-BAFC-C838D5382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518" y="3708083"/>
            <a:ext cx="3287395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4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ellenplatzhalter 11">
            <a:extLst>
              <a:ext uri="{FF2B5EF4-FFF2-40B4-BE49-F238E27FC236}">
                <a16:creationId xmlns:a16="http://schemas.microsoft.com/office/drawing/2014/main" id="{8B533655-6B58-F6C4-D507-5998F219ABB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99312" y="3215792"/>
            <a:ext cx="10993375" cy="3433180"/>
          </a:xfrm>
        </p:spPr>
        <p:txBody>
          <a:bodyPr/>
          <a:lstStyle/>
          <a:p>
            <a:r>
              <a:rPr lang="de-DE" sz="4000" dirty="0">
                <a:latin typeface="Annai MN" pitchFamily="2" charset="77"/>
                <a:ea typeface="Annai MN" pitchFamily="2" charset="77"/>
                <a:cs typeface="Annai MN" pitchFamily="2" charset="77"/>
              </a:rPr>
              <a:t>„mit personalisierten Produkten gegen die Müllproduktion“</a:t>
            </a:r>
          </a:p>
          <a:p>
            <a:endParaRPr lang="de-DE" sz="1600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30B935D-45DC-BE35-02E5-3326D196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 Motto </a:t>
            </a:r>
          </a:p>
        </p:txBody>
      </p:sp>
      <p:pic>
        <p:nvPicPr>
          <p:cNvPr id="14" name="Picture 2" descr="https://mds-whv.de/wp-content/uploads/2023/08/MDS-Design.jpg">
            <a:extLst>
              <a:ext uri="{FF2B5EF4-FFF2-40B4-BE49-F238E27FC236}">
                <a16:creationId xmlns:a16="http://schemas.microsoft.com/office/drawing/2014/main" id="{59AD1288-3DD7-D580-A7F2-2A3D3C153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989" y="0"/>
            <a:ext cx="1119011" cy="112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17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C565B07-E983-4F86-9E0A-E0F0DE824B22}"/>
              </a:ext>
            </a:extLst>
          </p:cNvPr>
          <p:cNvSpPr/>
          <p:nvPr/>
        </p:nvSpPr>
        <p:spPr>
          <a:xfrm>
            <a:off x="0" y="3429000"/>
            <a:ext cx="2302933" cy="215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BC1045F-5D4E-4497-AF28-538E33BEB13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de-DE" noProof="0" smtClean="0"/>
              <a:t>3</a:t>
            </a:fld>
            <a:endParaRPr lang="de-DE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B308B1-595F-42DF-8F44-5C116233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811"/>
            <a:ext cx="8333222" cy="1147969"/>
          </a:xfrm>
        </p:spPr>
        <p:txBody>
          <a:bodyPr/>
          <a:lstStyle/>
          <a:p>
            <a:r>
              <a:rPr lang="de-DE" u="sng" dirty="0"/>
              <a:t>Geschichte und Gründung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A7BDB06-6180-4072-8ECD-F0000ADF9F6D}"/>
              </a:ext>
            </a:extLst>
          </p:cNvPr>
          <p:cNvSpPr/>
          <p:nvPr/>
        </p:nvSpPr>
        <p:spPr>
          <a:xfrm>
            <a:off x="10814756" y="79022"/>
            <a:ext cx="1377244" cy="602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2" descr="https://mds-whv.de/wp-content/uploads/2023/08/MDS-Design.jpg">
            <a:extLst>
              <a:ext uri="{FF2B5EF4-FFF2-40B4-BE49-F238E27FC236}">
                <a16:creationId xmlns:a16="http://schemas.microsoft.com/office/drawing/2014/main" id="{B210C32C-160C-486E-8B98-9A96A788C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756" y="22448"/>
            <a:ext cx="1312334" cy="131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20CA749E-8AB8-30D8-4A31-8AC148458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September 2021: 		Gründung der Firma</a:t>
            </a:r>
          </a:p>
          <a:p>
            <a:r>
              <a:rPr lang="de-DE" dirty="0"/>
              <a:t>Dezember 2021: 		erste Produkte werden personalisiert</a:t>
            </a:r>
          </a:p>
          <a:p>
            <a:r>
              <a:rPr lang="de-DE" dirty="0"/>
              <a:t>April 2022: 			 bedruckte Ostertassen </a:t>
            </a:r>
          </a:p>
          <a:p>
            <a:r>
              <a:rPr lang="de-DE" dirty="0"/>
              <a:t>November 2022: 		erfolgreiche Teilnahme an </a:t>
            </a:r>
            <a:r>
              <a:rPr lang="de-DE" dirty="0" err="1"/>
              <a:t>YouStartN</a:t>
            </a:r>
            <a:endParaRPr lang="de-DE" dirty="0"/>
          </a:p>
          <a:p>
            <a:r>
              <a:rPr lang="de-DE" dirty="0"/>
              <a:t>Dezember 2022: 		- zwei neue Produkte: beleuchtete </a:t>
            </a:r>
            <a:r>
              <a:rPr lang="de-DE" dirty="0" err="1"/>
              <a:t>Dekoflaschen</a:t>
            </a:r>
            <a:r>
              <a:rPr lang="de-DE" dirty="0"/>
              <a:t> und 				personalisierte Weihnachtsbaumkugeln</a:t>
            </a:r>
          </a:p>
          <a:p>
            <a:pPr marL="0" indent="0">
              <a:buNone/>
            </a:pPr>
            <a:r>
              <a:rPr lang="de-DE" dirty="0"/>
              <a:t>				- große Verkaufsaktion auf dem Weihnachtsbasar</a:t>
            </a:r>
          </a:p>
          <a:p>
            <a:r>
              <a:rPr lang="de-DE" dirty="0"/>
              <a:t>Februar 2023: 		neue Anschaffungen (größerer Plotter) </a:t>
            </a:r>
          </a:p>
          <a:p>
            <a:r>
              <a:rPr lang="de-DE" dirty="0"/>
              <a:t>Mai 2023			Teilnahme an der Schülerfirmenmesse in Bremen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873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2352B155-9D65-456B-BADA-3FA0144FDD35}"/>
              </a:ext>
            </a:extLst>
          </p:cNvPr>
          <p:cNvSpPr txBox="1"/>
          <p:nvPr/>
        </p:nvSpPr>
        <p:spPr>
          <a:xfrm>
            <a:off x="4572000" y="209973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9C5A13B7-C52A-4258-84CD-D65DD9C7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389"/>
            <a:ext cx="8333222" cy="1147969"/>
          </a:xfrm>
        </p:spPr>
        <p:txBody>
          <a:bodyPr/>
          <a:lstStyle/>
          <a:p>
            <a:r>
              <a:rPr lang="de-DE" u="sng" dirty="0"/>
              <a:t>Die Produkte der Schülerfirma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09B62AE-5C1C-406A-99E6-F47AB4FC917C}"/>
              </a:ext>
            </a:extLst>
          </p:cNvPr>
          <p:cNvSpPr/>
          <p:nvPr/>
        </p:nvSpPr>
        <p:spPr>
          <a:xfrm>
            <a:off x="0" y="3540682"/>
            <a:ext cx="2185105" cy="2314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F9BC28-BF96-AD8B-FC46-96115A3BA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AEF0B0FD-E105-1362-F259-DDA837171A8C}"/>
              </a:ext>
            </a:extLst>
          </p:cNvPr>
          <p:cNvSpPr txBox="1">
            <a:spLocks/>
          </p:cNvSpPr>
          <p:nvPr/>
        </p:nvSpPr>
        <p:spPr>
          <a:xfrm>
            <a:off x="1069848" y="2194560"/>
            <a:ext cx="4754880" cy="39776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/>
              <a:t>Wir personalisieren:</a:t>
            </a:r>
          </a:p>
          <a:p>
            <a:endParaRPr lang="de-DE" sz="3200"/>
          </a:p>
          <a:p>
            <a:pPr lvl="2"/>
            <a:r>
              <a:rPr lang="de-DE" sz="2400"/>
              <a:t>Schlüsselanhänger</a:t>
            </a:r>
          </a:p>
          <a:p>
            <a:pPr lvl="2"/>
            <a:r>
              <a:rPr lang="de-DE" sz="2400"/>
              <a:t>Trinkflaschen</a:t>
            </a:r>
          </a:p>
          <a:p>
            <a:pPr lvl="2"/>
            <a:r>
              <a:rPr lang="de-DE" sz="2400"/>
              <a:t>Christbaumkugeln </a:t>
            </a:r>
          </a:p>
          <a:p>
            <a:pPr lvl="2"/>
            <a:r>
              <a:rPr lang="de-DE" sz="2400"/>
              <a:t>Becher</a:t>
            </a:r>
          </a:p>
          <a:p>
            <a:pPr lvl="2"/>
            <a:r>
              <a:rPr lang="de-DE" sz="2400"/>
              <a:t>Kerzen </a:t>
            </a:r>
          </a:p>
          <a:p>
            <a:pPr lvl="2"/>
            <a:r>
              <a:rPr lang="de-DE" sz="2400"/>
              <a:t>Mäppchen</a:t>
            </a:r>
            <a:endParaRPr lang="de-DE" sz="2400" dirty="0"/>
          </a:p>
        </p:txBody>
      </p:sp>
      <p:sp>
        <p:nvSpPr>
          <p:cNvPr id="6" name="Inhaltsplatzhalter 7">
            <a:extLst>
              <a:ext uri="{FF2B5EF4-FFF2-40B4-BE49-F238E27FC236}">
                <a16:creationId xmlns:a16="http://schemas.microsoft.com/office/drawing/2014/main" id="{F84A77D4-26D0-58F2-7485-15E49985A546}"/>
              </a:ext>
            </a:extLst>
          </p:cNvPr>
          <p:cNvSpPr txBox="1">
            <a:spLocks/>
          </p:cNvSpPr>
          <p:nvPr/>
        </p:nvSpPr>
        <p:spPr>
          <a:xfrm>
            <a:off x="6364224" y="2194560"/>
            <a:ext cx="4754880" cy="3977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/>
              <a:t>Außerdem bieten wir: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3200"/>
          </a:p>
          <a:p>
            <a:pPr lvl="1"/>
            <a:r>
              <a:rPr lang="de-DE" sz="2400"/>
              <a:t>Beleuchtete Dekoflaschen</a:t>
            </a:r>
          </a:p>
          <a:p>
            <a:pPr lvl="1"/>
            <a:r>
              <a:rPr lang="de-DE" sz="2400"/>
              <a:t>Kerzen</a:t>
            </a:r>
          </a:p>
          <a:p>
            <a:pPr lvl="1"/>
            <a:r>
              <a:rPr lang="de-DE" sz="2400"/>
              <a:t>Raysin-Figuren </a:t>
            </a:r>
          </a:p>
          <a:p>
            <a:pPr lvl="1"/>
            <a:r>
              <a:rPr lang="de-DE" sz="2400"/>
              <a:t>Kerzenhalter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/>
          </a:p>
        </p:txBody>
      </p:sp>
      <p:pic>
        <p:nvPicPr>
          <p:cNvPr id="7" name="Grafik 6" descr="Ein Bild, das Schrift, Design, Grafiken, Strichzeichnung enthält.&#10;&#10;Automatisch generierte Beschreibung">
            <a:extLst>
              <a:ext uri="{FF2B5EF4-FFF2-40B4-BE49-F238E27FC236}">
                <a16:creationId xmlns:a16="http://schemas.microsoft.com/office/drawing/2014/main" id="{D5E11C3A-43DD-0EC5-460C-FBD34243EB5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848" y="120599"/>
            <a:ext cx="1096010" cy="109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Ein Bild, das Metallwaren, Schlüsselanhänger, Im Haus, Haken enthält.&#10;&#10;Automatisch generierte Beschreibung">
            <a:extLst>
              <a:ext uri="{FF2B5EF4-FFF2-40B4-BE49-F238E27FC236}">
                <a16:creationId xmlns:a16="http://schemas.microsoft.com/office/drawing/2014/main" id="{FEF3781E-C42D-3C89-2DD4-69E7E08A66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5"/>
          <a:stretch/>
        </p:blipFill>
        <p:spPr>
          <a:xfrm>
            <a:off x="9295384" y="4022312"/>
            <a:ext cx="2733040" cy="267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09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E5B33B0-DB40-843A-DCCF-0ED2FB2516C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51AAB8C-E31E-4007-9A83-709320B6D5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de-DE" noProof="0" smtClean="0"/>
              <a:t>5</a:t>
            </a:fld>
            <a:endParaRPr lang="de-DE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FD4AEA6-14AB-B63F-AEBB-B83F729E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Absatz: Verkauf und Kunden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B7EF37D-C27C-BE2B-685C-F267751799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u="sng" dirty="0"/>
              <a:t>Verkauf</a:t>
            </a:r>
          </a:p>
          <a:p>
            <a:pPr lvl="1"/>
            <a:r>
              <a:rPr lang="de-DE" dirty="0"/>
              <a:t>Der Verkauf findet über Instagram und persönlich statt </a:t>
            </a:r>
          </a:p>
          <a:p>
            <a:pPr lvl="1"/>
            <a:r>
              <a:rPr lang="de-DE" dirty="0"/>
              <a:t>Produkte werden in der Vitrine vor dem Lehrerzimmer ausgestellt </a:t>
            </a:r>
          </a:p>
          <a:p>
            <a:pPr lvl="1"/>
            <a:r>
              <a:rPr lang="de-DE" dirty="0"/>
              <a:t>Verkaufsaktionen auf Schulfesten</a:t>
            </a:r>
          </a:p>
          <a:p>
            <a:pPr marL="457200" lvl="1" indent="0">
              <a:buNone/>
            </a:pPr>
            <a:endParaRPr lang="de-DE" dirty="0"/>
          </a:p>
        </p:txBody>
      </p:sp>
      <p:pic>
        <p:nvPicPr>
          <p:cNvPr id="6" name="Grafik 5" descr="Ein Bild, das Schrift, Design, Grafiken, Strichzeichnung enthält.&#10;&#10;Automatisch generierte Beschreibung">
            <a:extLst>
              <a:ext uri="{FF2B5EF4-FFF2-40B4-BE49-F238E27FC236}">
                <a16:creationId xmlns:a16="http://schemas.microsoft.com/office/drawing/2014/main" id="{8DF276B8-579F-02CE-6D9A-FE8C50948B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079" y="54872"/>
            <a:ext cx="1096010" cy="109918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01F72A94-E3E5-FB84-E255-DE4D685C7A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u="sng" dirty="0"/>
              <a:t>Kunden</a:t>
            </a:r>
          </a:p>
          <a:p>
            <a:r>
              <a:rPr lang="de-DE" dirty="0"/>
              <a:t>Mitschülerinnen und Mitschüler</a:t>
            </a:r>
          </a:p>
          <a:p>
            <a:r>
              <a:rPr lang="de-DE" dirty="0"/>
              <a:t>Eltern, Verwandte und Freunde</a:t>
            </a:r>
          </a:p>
          <a:p>
            <a:r>
              <a:rPr lang="de-DE" dirty="0"/>
              <a:t>Lehrerinnen und Lehrer</a:t>
            </a:r>
          </a:p>
          <a:p>
            <a:endParaRPr lang="de-DE" dirty="0"/>
          </a:p>
        </p:txBody>
      </p:sp>
      <p:pic>
        <p:nvPicPr>
          <p:cNvPr id="13" name="Inhaltsplatzhalter 9" descr="Ein Bild, das Text, Screenshot, Schrift, Grafiken enthält.&#10;&#10;Automatisch generierte Beschreibung">
            <a:extLst>
              <a:ext uri="{FF2B5EF4-FFF2-40B4-BE49-F238E27FC236}">
                <a16:creationId xmlns:a16="http://schemas.microsoft.com/office/drawing/2014/main" id="{56D941F9-5EF6-AD31-539A-90AFE6202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930" y="3914003"/>
            <a:ext cx="1867122" cy="22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C7B3C1C-7432-264A-7149-E745DF5234A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2485C69-213E-0B22-8000-4103823DCC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de-DE" noProof="0" smtClean="0"/>
              <a:t>6</a:t>
            </a:fld>
            <a:endParaRPr lang="de-DE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2BD3E3F-9627-AF71-3796-4D256611E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Nachhaltigkeit in der Schülerfirma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00F5AD2-A589-0135-B785-D6C4E2C96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9031756" cy="4525919"/>
          </a:xfrm>
        </p:spPr>
        <p:txBody>
          <a:bodyPr/>
          <a:lstStyle/>
          <a:p>
            <a:r>
              <a:rPr lang="de-DE" dirty="0"/>
              <a:t>Wir versuchen sowohl im Aufbau der Schülerfirma als auch bei unseren  Produkten auf Nachhaltigkeit zu achten. </a:t>
            </a:r>
          </a:p>
          <a:p>
            <a:endParaRPr lang="de-DE" dirty="0"/>
          </a:p>
          <a:p>
            <a:r>
              <a:rPr lang="de-DE" dirty="0"/>
              <a:t>Wir orientieren uns an den 17 Zielen für nachhaltige Entwicklung  </a:t>
            </a:r>
          </a:p>
        </p:txBody>
      </p:sp>
      <p:pic>
        <p:nvPicPr>
          <p:cNvPr id="9" name="Grafik 8" descr="Ein Bild, das Schrift, Design, Grafiken, Strichzeichnung enthält.&#10;&#10;Automatisch generierte Beschreibung">
            <a:extLst>
              <a:ext uri="{FF2B5EF4-FFF2-40B4-BE49-F238E27FC236}">
                <a16:creationId xmlns:a16="http://schemas.microsoft.com/office/drawing/2014/main" id="{61537283-4A17-5FFC-4AA5-3DB8C80096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079" y="54872"/>
            <a:ext cx="1096010" cy="109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DF3559A-E24D-2066-4359-C9288501D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331" y="4475957"/>
            <a:ext cx="64516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47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BBD229D-5E62-7A95-7ABA-46476266E4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F17A58-F2A9-79F2-7834-EC93F7E455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de-DE" noProof="0" smtClean="0"/>
              <a:t>7</a:t>
            </a:fld>
            <a:endParaRPr lang="de-DE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509A56-A9B8-BBD8-5FCC-25B0892F2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Nachhaltigkeit in der Schülerfirma </a:t>
            </a:r>
          </a:p>
        </p:txBody>
      </p:sp>
      <p:pic>
        <p:nvPicPr>
          <p:cNvPr id="9" name="Inhaltsplatzhalter 8" descr="Ein Bild, das Design, Logo, Text, Schrift enthält.&#10;&#10;Automatisch generierte Beschreibung">
            <a:extLst>
              <a:ext uri="{FF2B5EF4-FFF2-40B4-BE49-F238E27FC236}">
                <a16:creationId xmlns:a16="http://schemas.microsoft.com/office/drawing/2014/main" id="{2C9B16BD-3088-8564-64DB-49D3950519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5803" y="2022009"/>
            <a:ext cx="3356125" cy="2813982"/>
          </a:xfrm>
        </p:spPr>
      </p:pic>
      <p:pic>
        <p:nvPicPr>
          <p:cNvPr id="11" name="Inhaltsplatzhalter 10" descr="Ein Bild, das Text, Schrift, Grün, Grafiken enthält.&#10;&#10;Automatisch generierte Beschreibung">
            <a:extLst>
              <a:ext uri="{FF2B5EF4-FFF2-40B4-BE49-F238E27FC236}">
                <a16:creationId xmlns:a16="http://schemas.microsoft.com/office/drawing/2014/main" id="{6DDF136E-3720-3BE6-BDE8-7ACCF0BB3D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63887" y="2022009"/>
            <a:ext cx="3483575" cy="2813982"/>
          </a:xfrm>
        </p:spPr>
      </p:pic>
      <p:pic>
        <p:nvPicPr>
          <p:cNvPr id="7" name="Grafik 6" descr="Ein Bild, das Schrift, Design, Grafiken, Strichzeichnung enthält.&#10;&#10;Automatisch generierte Beschreibung">
            <a:extLst>
              <a:ext uri="{FF2B5EF4-FFF2-40B4-BE49-F238E27FC236}">
                <a16:creationId xmlns:a16="http://schemas.microsoft.com/office/drawing/2014/main" id="{94F8EB2B-D5FC-F1CE-2C27-C6BE21B63C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079" y="54872"/>
            <a:ext cx="1096010" cy="109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0014C548-B19A-77B0-33F9-3D58A7E0E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421" y="2034619"/>
            <a:ext cx="3016250" cy="2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5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BBD229D-5E62-7A95-7ABA-46476266E4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F17A58-F2A9-79F2-7834-EC93F7E455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de-DE" noProof="0" smtClean="0"/>
              <a:t>8</a:t>
            </a:fld>
            <a:endParaRPr lang="de-DE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509A56-A9B8-BBD8-5FCC-25B0892F2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Nachhaltigkeit in der Schülerfirma </a:t>
            </a:r>
          </a:p>
        </p:txBody>
      </p:sp>
      <p:pic>
        <p:nvPicPr>
          <p:cNvPr id="7" name="Grafik 6" descr="Ein Bild, das Schrift, Design, Grafiken, Strichzeichnung enthält.&#10;&#10;Automatisch generierte Beschreibung">
            <a:extLst>
              <a:ext uri="{FF2B5EF4-FFF2-40B4-BE49-F238E27FC236}">
                <a16:creationId xmlns:a16="http://schemas.microsoft.com/office/drawing/2014/main" id="{94F8EB2B-D5FC-F1CE-2C27-C6BE21B63C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079" y="54872"/>
            <a:ext cx="1096010" cy="10991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214811B-2A52-D9A1-24D7-1E8CF292A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678" y="2012993"/>
            <a:ext cx="7773065" cy="4525919"/>
          </a:xfrm>
        </p:spPr>
        <p:txBody>
          <a:bodyPr/>
          <a:lstStyle/>
          <a:p>
            <a:r>
              <a:rPr lang="de-DE" dirty="0"/>
              <a:t>Durch unsere personalisierten Trinkflaschen soll der Kauf auf </a:t>
            </a:r>
            <a:r>
              <a:rPr lang="de-DE" dirty="0" err="1"/>
              <a:t>Tetrapacks</a:t>
            </a:r>
            <a:r>
              <a:rPr lang="de-DE" dirty="0"/>
              <a:t> und PET-Flaschen reduziert werden</a:t>
            </a:r>
          </a:p>
          <a:p>
            <a:r>
              <a:rPr lang="de-DE" dirty="0"/>
              <a:t>die Trinkflaschen können wiederverwendet werden und mit Leitungswasser aufgefüllt werden</a:t>
            </a:r>
          </a:p>
          <a:p>
            <a:r>
              <a:rPr lang="de-DE" dirty="0"/>
              <a:t>Im Kiosk kann man die Flaschen mit unserem schuleigenen  Apfelsaft auffüllen lassen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4" name="Grafik 13" descr="Ein Bild, das Text, Flasche, Lösung, löslich enthält.&#10;&#10;Automatisch generierte Beschreibung">
            <a:extLst>
              <a:ext uri="{FF2B5EF4-FFF2-40B4-BE49-F238E27FC236}">
                <a16:creationId xmlns:a16="http://schemas.microsoft.com/office/drawing/2014/main" id="{D76DCD62-796E-D953-8F06-78A6848BD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314" y="2865120"/>
            <a:ext cx="2837889" cy="37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0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BBD229D-5E62-7A95-7ABA-46476266E4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  <a:endParaRPr lang="de-DE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F17A58-F2A9-79F2-7834-EC93F7E455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de-DE" noProof="0" smtClean="0"/>
              <a:t>9</a:t>
            </a:fld>
            <a:endParaRPr lang="de-DE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509A56-A9B8-BBD8-5FCC-25B0892F2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Nachhaltigkeit in der Schülerfirma </a:t>
            </a:r>
          </a:p>
        </p:txBody>
      </p:sp>
      <p:pic>
        <p:nvPicPr>
          <p:cNvPr id="7" name="Grafik 6" descr="Ein Bild, das Schrift, Design, Grafiken, Strichzeichnung enthält.&#10;&#10;Automatisch generierte Beschreibung">
            <a:extLst>
              <a:ext uri="{FF2B5EF4-FFF2-40B4-BE49-F238E27FC236}">
                <a16:creationId xmlns:a16="http://schemas.microsoft.com/office/drawing/2014/main" id="{94F8EB2B-D5FC-F1CE-2C27-C6BE21B63C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079" y="54872"/>
            <a:ext cx="1096010" cy="109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nhaltsplatzhalter 13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0D80B415-45B5-642C-512F-0A4D29AE58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3566" y="1651000"/>
            <a:ext cx="5014917" cy="4525963"/>
          </a:xfrm>
        </p:spPr>
      </p:pic>
      <p:pic>
        <p:nvPicPr>
          <p:cNvPr id="16" name="Inhaltsplatzhalter 15" descr="Ein Bild, das Text, rot, Logo, Design enthält.&#10;&#10;Automatisch generierte Beschreibung">
            <a:extLst>
              <a:ext uri="{FF2B5EF4-FFF2-40B4-BE49-F238E27FC236}">
                <a16:creationId xmlns:a16="http://schemas.microsoft.com/office/drawing/2014/main" id="{883D1AFB-AEDD-9AC7-10A8-1F228C73D9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5999" y="1651000"/>
            <a:ext cx="4913139" cy="4525962"/>
          </a:xfrm>
        </p:spPr>
      </p:pic>
    </p:spTree>
    <p:extLst>
      <p:ext uri="{BB962C8B-B14F-4D97-AF65-F5344CB8AC3E}">
        <p14:creationId xmlns:p14="http://schemas.microsoft.com/office/powerpoint/2010/main" val="3808705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389_TF00951641.potx" id="{11057525-901F-4F80-BB0F-D0AC5961D089}" vid="{CA6B83B1-7A0D-45CA-ABC2-321A1564D010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4D15D6-87BC-477C-8E91-9F90829C2FC8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fb0879af-3eba-417a-a55a-ffe6dcd6ca77"/>
    <ds:schemaRef ds:uri="http://schemas.microsoft.com/sharepoint/v3"/>
    <ds:schemaRef ds:uri="http://purl.org/dc/elements/1.1/"/>
    <ds:schemaRef ds:uri="http://schemas.openxmlformats.org/package/2006/metadata/core-properties"/>
    <ds:schemaRef ds:uri="6dc4bcd6-49db-4c07-9060-8acfc67cef9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9A80A7-0DD1-4CF4-ABD5-362A6549C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9AA90D-A39D-4F83-B1BD-92099B1CAD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Helle Präsentation mit Sechseck</Template>
  <TotalTime>0</TotalTime>
  <Words>334</Words>
  <Application>Microsoft Macintosh PowerPoint</Application>
  <PresentationFormat>Breitbild</PresentationFormat>
  <Paragraphs>74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Annai MN</vt:lpstr>
      <vt:lpstr>Arial</vt:lpstr>
      <vt:lpstr>Arial Black</vt:lpstr>
      <vt:lpstr>Calibri</vt:lpstr>
      <vt:lpstr>Gill Sans SemiBold</vt:lpstr>
      <vt:lpstr>Times New Roman</vt:lpstr>
      <vt:lpstr>Office-Design</vt:lpstr>
      <vt:lpstr>MDS Design</vt:lpstr>
      <vt:lpstr>Unser Motto </vt:lpstr>
      <vt:lpstr>Geschichte und Gründung</vt:lpstr>
      <vt:lpstr>Die Produkte der Schülerfirma</vt:lpstr>
      <vt:lpstr>Absatz: Verkauf und Kunden </vt:lpstr>
      <vt:lpstr>Nachhaltigkeit in der Schülerfirma </vt:lpstr>
      <vt:lpstr>Nachhaltigkeit in der Schülerfirma </vt:lpstr>
      <vt:lpstr>Nachhaltigkeit in der Schülerfirma </vt:lpstr>
      <vt:lpstr>Nachhaltigkeit in der Schülerfirma </vt:lpstr>
      <vt:lpstr>PowerPoint-Präsentation</vt:lpstr>
      <vt:lpstr>Unsere Ziele für die Zukunft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2023-12-06T11:16:17Z</dcterms:created>
  <dcterms:modified xsi:type="dcterms:W3CDTF">2023-12-08T13:24:47Z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